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86" r:id="rId2"/>
    <p:sldId id="282" r:id="rId3"/>
    <p:sldId id="283" r:id="rId4"/>
    <p:sldId id="284" r:id="rId5"/>
    <p:sldId id="285" r:id="rId6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109" d="100"/>
          <a:sy n="109" d="100"/>
        </p:scale>
        <p:origin x="1584" y="102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2020-05-15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55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6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55" y="108050"/>
            <a:ext cx="661558" cy="3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2020-05-15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e\Desktop\wsu_logo\wsu_logo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5" t="7438" r="13115" b="46738"/>
          <a:stretch/>
        </p:blipFill>
        <p:spPr bwMode="auto">
          <a:xfrm>
            <a:off x="808560" y="1381538"/>
            <a:ext cx="1696966" cy="82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821870" y="2245361"/>
            <a:ext cx="74077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2600" b="1" dirty="0" smtClean="0">
                <a:latin typeface="맑은 고딕" panose="020B0503020000020004" pitchFamily="50" charset="-127"/>
              </a:rPr>
              <a:t>우송대학교 스마트캠퍼스 설치 매뉴얼</a:t>
            </a:r>
            <a:endParaRPr lang="en-US" altLang="ko-KR" sz="26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21870" y="2737804"/>
            <a:ext cx="6228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(</a:t>
            </a:r>
            <a:r>
              <a:rPr lang="en-US" altLang="ko-KR" dirty="0" smtClean="0"/>
              <a:t>WOOSONG UNIVERSITY SMART CAMPUS </a:t>
            </a:r>
            <a:r>
              <a:rPr lang="ko-KR" altLang="en-US" dirty="0" smtClean="0"/>
              <a:t>Installation Manual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9" y="3927637"/>
            <a:ext cx="3837592" cy="287819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84"/>
          <a:stretch/>
        </p:blipFill>
        <p:spPr>
          <a:xfrm>
            <a:off x="7601527" y="3861304"/>
            <a:ext cx="2304473" cy="294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2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53" y="1835072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Play </a:t>
            </a:r>
            <a:r>
              <a:rPr kumimoji="1" lang="ko-KR" altLang="en-US" sz="1400" b="1" dirty="0" smtClean="0">
                <a:latin typeface="+mn-ea"/>
              </a:rPr>
              <a:t>스토어를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61141" y="273979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529970" y="1835072"/>
            <a:ext cx="2631184" cy="4677660"/>
            <a:chOff x="3679206" y="1264820"/>
            <a:chExt cx="2631184" cy="467766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4820"/>
              <a:ext cx="2631184" cy="467766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직사각형 3"/>
            <p:cNvSpPr/>
            <p:nvPr/>
          </p:nvSpPr>
          <p:spPr bwMode="auto">
            <a:xfrm>
              <a:off x="3709363" y="1934400"/>
              <a:ext cx="2308476" cy="672214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grpSp>
          <p:nvGrpSpPr>
            <p:cNvPr id="11" name="그룹 10"/>
            <p:cNvGrpSpPr/>
            <p:nvPr/>
          </p:nvGrpSpPr>
          <p:grpSpPr>
            <a:xfrm>
              <a:off x="3789745" y="1964607"/>
              <a:ext cx="2311323" cy="546735"/>
              <a:chOff x="3781005" y="1982852"/>
              <a:chExt cx="2311323" cy="546735"/>
            </a:xfrm>
          </p:grpSpPr>
          <p:sp>
            <p:nvSpPr>
              <p:cNvPr id="21" name="직사각형 2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altLang="ko-KR" sz="900" dirty="0" smtClean="0">
                    <a:solidFill>
                      <a:srgbClr val="8D8D8D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4.9</a:t>
                </a:r>
                <a:r>
                  <a:rPr lang="en-US" altLang="ko-KR" sz="900" dirty="0" smtClean="0">
                    <a:solidFill>
                      <a:srgbClr val="505050"/>
                    </a:solidFill>
                    <a:latin typeface="맑은 고딕"/>
                    <a:ea typeface="맑은 고딕"/>
                  </a:rPr>
                  <a:t>★</a:t>
                </a:r>
                <a:endParaRPr lang="ko-KR" altLang="en-US" sz="800" dirty="0">
                  <a:solidFill>
                    <a:srgbClr val="50505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22" name="모서리가 둥근 직사각형 2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2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7" name="그룹 6"/>
          <p:cNvGrpSpPr/>
          <p:nvPr/>
        </p:nvGrpSpPr>
        <p:grpSpPr>
          <a:xfrm>
            <a:off x="281088" y="327684"/>
            <a:ext cx="2564740" cy="611870"/>
            <a:chOff x="197964" y="327684"/>
            <a:chExt cx="2564740" cy="611870"/>
          </a:xfrm>
        </p:grpSpPr>
        <p:sp>
          <p:nvSpPr>
            <p:cNvPr id="6" name="TextBox 5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6878295" y="1918228"/>
            <a:ext cx="2631184" cy="4677660"/>
            <a:chOff x="583639" y="1264820"/>
            <a:chExt cx="2631184" cy="4677660"/>
          </a:xfrm>
        </p:grpSpPr>
        <p:grpSp>
          <p:nvGrpSpPr>
            <p:cNvPr id="35" name="그룹 34"/>
            <p:cNvGrpSpPr/>
            <p:nvPr/>
          </p:nvGrpSpPr>
          <p:grpSpPr>
            <a:xfrm>
              <a:off x="583639" y="1264820"/>
              <a:ext cx="2631184" cy="4677660"/>
              <a:chOff x="583639" y="1264820"/>
              <a:chExt cx="2631184" cy="4677660"/>
            </a:xfrm>
          </p:grpSpPr>
          <p:pic>
            <p:nvPicPr>
              <p:cNvPr id="42" name="그림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3639" y="1264820"/>
                <a:ext cx="2631184" cy="4677660"/>
              </a:xfrm>
              <a:prstGeom prst="rect">
                <a:avLst/>
              </a:prstGeom>
              <a:ln>
                <a:solidFill>
                  <a:schemeClr val="bg2">
                    <a:lumMod val="9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3" name="직사각형 42"/>
              <p:cNvSpPr/>
              <p:nvPr/>
            </p:nvSpPr>
            <p:spPr bwMode="auto">
              <a:xfrm>
                <a:off x="925415" y="1461716"/>
                <a:ext cx="1478460" cy="366589"/>
              </a:xfrm>
              <a:prstGeom prst="rect">
                <a:avLst/>
              </a:prstGeom>
              <a:solidFill>
                <a:srgbClr val="0F9D58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1000" dirty="0" smtClean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</a:t>
                </a:r>
                <a:endParaRPr lang="ko-KR" altLang="en-US" sz="1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63231" y="1907472"/>
              <a:ext cx="2302525" cy="637424"/>
              <a:chOff x="663231" y="1907472"/>
              <a:chExt cx="2302525" cy="637424"/>
            </a:xfrm>
          </p:grpSpPr>
          <p:grpSp>
            <p:nvGrpSpPr>
              <p:cNvPr id="38" name="그룹 37"/>
              <p:cNvGrpSpPr/>
              <p:nvPr/>
            </p:nvGrpSpPr>
            <p:grpSpPr>
              <a:xfrm>
                <a:off x="663231" y="1962557"/>
                <a:ext cx="594910" cy="536720"/>
                <a:chOff x="710936" y="1961287"/>
                <a:chExt cx="719841" cy="649431"/>
              </a:xfrm>
            </p:grpSpPr>
            <p:sp>
              <p:nvSpPr>
                <p:cNvPr id="40" name="모서리가 둥근 직사각형 39"/>
                <p:cNvSpPr/>
                <p:nvPr/>
              </p:nvSpPr>
              <p:spPr bwMode="auto">
                <a:xfrm>
                  <a:off x="710936" y="1961287"/>
                  <a:ext cx="719841" cy="6494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  <a:effectLst/>
                <a:extLst/>
              </p:spPr>
              <p:txBody>
                <a:bodyPr lIns="82647" tIns="42976" rIns="9918" bIns="42976" rtlCol="0" anchor="ctr"/>
                <a:lstStyle/>
                <a:p>
                  <a:pPr algn="ctr" eaLnBrk="1" latinLnBrk="1" hangingPunct="1">
                    <a:lnSpc>
                      <a:spcPct val="100000"/>
                    </a:lnSpc>
                    <a:spcAft>
                      <a:spcPct val="0"/>
                    </a:spcAft>
                    <a:buClrTx/>
                    <a:buFontTx/>
                    <a:buNone/>
                  </a:pPr>
                  <a:endParaRPr lang="ko-KR" altLang="en-US" sz="1700" dirty="0">
                    <a:latin typeface="+mn-ea"/>
                    <a:ea typeface="+mn-ea"/>
                  </a:endParaRPr>
                </a:p>
              </p:txBody>
            </p:sp>
            <p:pic>
              <p:nvPicPr>
                <p:cNvPr id="41" name="Picture 2" descr="C:\Users\lee\Desktop\wsu_logo\wsu_logo.png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3115" t="7438" r="13115" b="46738"/>
                <a:stretch/>
              </p:blipFill>
              <p:spPr bwMode="auto">
                <a:xfrm>
                  <a:off x="711017" y="2058954"/>
                  <a:ext cx="719679" cy="34866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9" name="직사각형 38"/>
              <p:cNvSpPr/>
              <p:nvPr/>
            </p:nvSpPr>
            <p:spPr bwMode="auto">
              <a:xfrm>
                <a:off x="1291192" y="1907472"/>
                <a:ext cx="1674564" cy="6374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7" name="타원 36"/>
            <p:cNvSpPr/>
            <p:nvPr/>
          </p:nvSpPr>
          <p:spPr bwMode="auto">
            <a:xfrm>
              <a:off x="1439704" y="5097838"/>
              <a:ext cx="150230" cy="248314"/>
            </a:xfrm>
            <a:prstGeom prst="ellipse">
              <a:avLst/>
            </a:prstGeom>
            <a:solidFill>
              <a:srgbClr val="0F9D58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altLang="ko-KR" sz="1700" dirty="0" smtClean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ko-KR" altLang="en-US" sz="17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8531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1665568" y="272096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1972" y="318540"/>
            <a:ext cx="2564740" cy="611870"/>
            <a:chOff x="197964" y="327684"/>
            <a:chExt cx="2564740" cy="611870"/>
          </a:xfrm>
        </p:grpSpPr>
        <p:sp>
          <p:nvSpPr>
            <p:cNvPr id="24" name="TextBox 23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/>
          <p:cNvGrpSpPr/>
          <p:nvPr/>
        </p:nvGrpSpPr>
        <p:grpSpPr>
          <a:xfrm>
            <a:off x="6802277" y="1832732"/>
            <a:ext cx="2631184" cy="4680000"/>
            <a:chOff x="583639" y="1263650"/>
            <a:chExt cx="2631184" cy="4680000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639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6" name="직사각형 55"/>
            <p:cNvSpPr/>
            <p:nvPr/>
          </p:nvSpPr>
          <p:spPr bwMode="auto">
            <a:xfrm>
              <a:off x="812301" y="1498640"/>
              <a:ext cx="1258125" cy="116805"/>
            </a:xfrm>
            <a:prstGeom prst="rect">
              <a:avLst/>
            </a:prstGeom>
            <a:solidFill>
              <a:srgbClr val="E4E5E7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800" dirty="0" smtClean="0">
                  <a:solidFill>
                    <a:schemeClr val="bg2">
                      <a:lumMod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</a:t>
              </a:r>
              <a:endParaRPr lang="ko-KR" altLang="en-US" sz="800" dirty="0">
                <a:solidFill>
                  <a:schemeClr val="bg2">
                    <a:lumMod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7" name="직사각형 56"/>
            <p:cNvSpPr/>
            <p:nvPr/>
          </p:nvSpPr>
          <p:spPr bwMode="auto">
            <a:xfrm>
              <a:off x="1048822" y="2403982"/>
              <a:ext cx="1628277" cy="21680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58" name="직사각형 57"/>
            <p:cNvSpPr/>
            <p:nvPr/>
          </p:nvSpPr>
          <p:spPr bwMode="auto">
            <a:xfrm>
              <a:off x="1399143" y="1814534"/>
              <a:ext cx="1815680" cy="590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 </a:t>
              </a:r>
              <a:endParaRPr lang="en-US" altLang="ko-KR" sz="900" dirty="0" smtClean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7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</a:t>
              </a:r>
              <a:r>
                <a:rPr lang="ko-KR" altLang="en-US" sz="700" dirty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교</a:t>
              </a:r>
              <a:endParaRPr lang="ko-KR" altLang="en-US" sz="900" dirty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 bwMode="auto">
            <a:xfrm>
              <a:off x="688902" y="1752543"/>
              <a:ext cx="719841" cy="7143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0" name="Picture 2" descr="C:\Users\lee\Desktop\wsu_logo\wsu_logo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5" t="7438" r="13115" b="46738"/>
            <a:stretch/>
          </p:blipFill>
          <p:spPr bwMode="auto">
            <a:xfrm>
              <a:off x="652999" y="1865249"/>
              <a:ext cx="791647" cy="3835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그림 6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66" t="83442" r="51937" b="13907"/>
            <a:stretch/>
          </p:blipFill>
          <p:spPr>
            <a:xfrm>
              <a:off x="1456463" y="2131230"/>
              <a:ext cx="591929" cy="124078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62" name="직사각형 61"/>
            <p:cNvSpPr/>
            <p:nvPr/>
          </p:nvSpPr>
          <p:spPr bwMode="auto">
            <a:xfrm>
              <a:off x="685332" y="4689994"/>
              <a:ext cx="2433873" cy="919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3" name="그림 6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889" t="78028" b="15381"/>
            <a:stretch/>
          </p:blipFill>
          <p:spPr>
            <a:xfrm>
              <a:off x="2677099" y="2002789"/>
              <a:ext cx="502837" cy="308473"/>
            </a:xfrm>
            <a:prstGeom prst="rect">
              <a:avLst/>
            </a:prstGeom>
            <a:ln>
              <a:noFill/>
            </a:ln>
            <a:effectLst/>
          </p:spPr>
        </p:pic>
      </p:grpSp>
      <p:grpSp>
        <p:nvGrpSpPr>
          <p:cNvPr id="48" name="그룹 47"/>
          <p:cNvGrpSpPr/>
          <p:nvPr/>
        </p:nvGrpSpPr>
        <p:grpSpPr>
          <a:xfrm>
            <a:off x="3543483" y="1844625"/>
            <a:ext cx="2631184" cy="4680000"/>
            <a:chOff x="3679206" y="1263650"/>
            <a:chExt cx="2631184" cy="4680000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0" name="그룹 49"/>
            <p:cNvGrpSpPr/>
            <p:nvPr/>
          </p:nvGrpSpPr>
          <p:grpSpPr>
            <a:xfrm>
              <a:off x="3803482" y="1740477"/>
              <a:ext cx="2311323" cy="546735"/>
              <a:chOff x="3781005" y="1982852"/>
              <a:chExt cx="2311323" cy="546735"/>
            </a:xfrm>
          </p:grpSpPr>
          <p:sp>
            <p:nvSpPr>
              <p:cNvPr id="51" name="직사각형 5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5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App Store</a:t>
            </a:r>
            <a:r>
              <a:rPr kumimoji="1" lang="ko-KR" altLang="en-US" sz="1400" b="1" dirty="0" smtClean="0">
                <a:latin typeface="+mn-ea"/>
              </a:rPr>
              <a:t>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7" name="그룹 6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832732"/>
            <a:ext cx="2631184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직사각형 46"/>
          <p:cNvSpPr/>
          <p:nvPr/>
        </p:nvSpPr>
        <p:spPr>
          <a:xfrm>
            <a:off x="344488" y="19976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542282" y="216932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831209" y="216931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3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88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29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그룹 31"/>
          <p:cNvGrpSpPr/>
          <p:nvPr/>
        </p:nvGrpSpPr>
        <p:grpSpPr>
          <a:xfrm>
            <a:off x="358720" y="1822773"/>
            <a:ext cx="2631184" cy="4680000"/>
            <a:chOff x="4632693" y="1348390"/>
            <a:chExt cx="2631184" cy="4680000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93" y="134839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47035" y="2310130"/>
              <a:ext cx="517156" cy="474939"/>
            </a:xfrm>
            <a:prstGeom prst="rect">
              <a:avLst/>
            </a:prstGeom>
          </p:spPr>
        </p:pic>
        <p:sp>
          <p:nvSpPr>
            <p:cNvPr id="39" name="직사각형 38"/>
            <p:cNvSpPr/>
            <p:nvPr/>
          </p:nvSpPr>
          <p:spPr bwMode="auto">
            <a:xfrm>
              <a:off x="4755460" y="1470981"/>
              <a:ext cx="656112" cy="73220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 bwMode="auto">
            <a:xfrm>
              <a:off x="4755460" y="2785069"/>
              <a:ext cx="756926" cy="27594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</a:t>
              </a:r>
              <a:endParaRPr lang="ko-KR" altLang="en-US" sz="9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39496" y="258244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22" name="그룹 21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50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2207</TotalTime>
  <Words>156</Words>
  <Application>Microsoft Office PowerPoint</Application>
  <PresentationFormat>A4 용지(210x297mm)</PresentationFormat>
  <Paragraphs>64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HY동녘B</vt:lpstr>
      <vt:lpstr>나눔고딕 ExtraBold</vt:lpstr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조을연</cp:lastModifiedBy>
  <cp:revision>242</cp:revision>
  <cp:lastPrinted>2017-03-01T06:51:34Z</cp:lastPrinted>
  <dcterms:created xsi:type="dcterms:W3CDTF">2016-08-10T19:28:18Z</dcterms:created>
  <dcterms:modified xsi:type="dcterms:W3CDTF">2020-05-15T02:04:30Z</dcterms:modified>
</cp:coreProperties>
</file>