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83" r:id="rId2"/>
    <p:sldId id="285" r:id="rId3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109" d="100"/>
          <a:sy n="109" d="100"/>
        </p:scale>
        <p:origin x="1584" y="102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2020-05-15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55" y="108050"/>
            <a:ext cx="661558" cy="3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em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smtClean="0">
                <a:latin typeface="+mn-ea"/>
              </a:rPr>
              <a:t>아이콘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스마트폰에서 실행</a:t>
            </a:r>
            <a:endParaRPr kumimoji="1" lang="en-US" altLang="ko-KR" sz="1400" b="1" dirty="0" smtClean="0">
              <a:latin typeface="+mn-ea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동일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학생용</a:t>
            </a:r>
            <a:r>
              <a:rPr kumimoji="1" lang="en-US" altLang="ko-KR" sz="1400" b="1" dirty="0" smtClean="0">
                <a:latin typeface="+mn-ea"/>
              </a:rPr>
              <a:t>)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 bwMode="auto">
          <a:xfrm>
            <a:off x="6878384" y="2382715"/>
            <a:ext cx="1632570" cy="85285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>
                <a:latin typeface="+mn-ea"/>
              </a:rPr>
              <a:t>우송대학교 스마트캠퍼스</a:t>
            </a:r>
            <a:endParaRPr kumimoji="1" lang="en-US" altLang="ko-KR" sz="1400" b="1" dirty="0">
              <a:latin typeface="+mn-ea"/>
            </a:endParaRPr>
          </a:p>
          <a:p>
            <a:r>
              <a:rPr kumimoji="1" lang="ko-KR" altLang="en-US" sz="1400" b="1" dirty="0">
                <a:latin typeface="+mn-ea"/>
              </a:rPr>
              <a:t> </a:t>
            </a:r>
            <a:r>
              <a:rPr kumimoji="1" lang="ko-KR" altLang="en-US" sz="1400" b="1" dirty="0" err="1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err="1" smtClean="0">
                <a:latin typeface="+mn-ea"/>
              </a:rPr>
              <a:t>교직원용</a:t>
            </a:r>
            <a:r>
              <a:rPr kumimoji="1" lang="en-US" altLang="ko-KR" sz="1400" b="1" dirty="0">
                <a:latin typeface="+mn-ea"/>
              </a:rPr>
              <a:t>)</a:t>
            </a:r>
            <a:endParaRPr kumimoji="1" lang="en-US" altLang="ko-KR" sz="1400" b="1" dirty="0">
              <a:solidFill>
                <a:srgbClr val="FF0000"/>
              </a:solidFill>
              <a:latin typeface="+mn-ea"/>
            </a:endParaRPr>
          </a:p>
          <a:p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모바일신분증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학생증</a:t>
            </a:r>
            <a:r>
              <a:rPr kumimoji="1" lang="en-US" altLang="ko-KR" sz="1400" b="1" dirty="0" smtClean="0">
                <a:latin typeface="+mn-ea"/>
              </a:rPr>
              <a:t>)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실행 후 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QR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코드 리더기 </a:t>
            </a:r>
            <a:r>
              <a:rPr kumimoji="1" lang="ko-KR" altLang="en-US" sz="1400" b="1" dirty="0" err="1" smtClean="0">
                <a:solidFill>
                  <a:srgbClr val="FF0000"/>
                </a:solidFill>
                <a:latin typeface="+mn-ea"/>
              </a:rPr>
              <a:t>테그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0" y="1775048"/>
            <a:ext cx="2725968" cy="4846165"/>
          </a:xfrm>
          <a:prstGeom prst="rect">
            <a:avLst/>
          </a:prstGeom>
        </p:spPr>
      </p:pic>
      <p:sp>
        <p:nvSpPr>
          <p:cNvPr id="14" name="모서리가 둥근 직사각형 13"/>
          <p:cNvSpPr/>
          <p:nvPr/>
        </p:nvSpPr>
        <p:spPr bwMode="auto">
          <a:xfrm>
            <a:off x="1926759" y="2356338"/>
            <a:ext cx="1157929" cy="175846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559329" y="1775048"/>
            <a:ext cx="2699821" cy="4710383"/>
            <a:chOff x="3559329" y="1775048"/>
            <a:chExt cx="2699821" cy="471038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9329" y="1775048"/>
              <a:ext cx="2699821" cy="4710383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1640" y="2822330"/>
              <a:ext cx="2077691" cy="422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585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2288</TotalTime>
  <Words>47</Words>
  <Application>Microsoft Office PowerPoint</Application>
  <PresentationFormat>A4 용지(210x297mm)</PresentationFormat>
  <Paragraphs>16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조을연</cp:lastModifiedBy>
  <cp:revision>245</cp:revision>
  <cp:lastPrinted>2017-03-01T06:51:34Z</cp:lastPrinted>
  <dcterms:created xsi:type="dcterms:W3CDTF">2016-08-10T19:28:18Z</dcterms:created>
  <dcterms:modified xsi:type="dcterms:W3CDTF">2020-05-15T08:12:04Z</dcterms:modified>
</cp:coreProperties>
</file>